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hyperlink" Target="https://securityonion.net/" TargetMode="External"/><Relationship Id="rId4" Type="http://schemas.openxmlformats.org/officeDocument/2006/relationships/hyperlink" Target="https://developer.microsoft.com/en-us/microsoft-edge/tools/vms/" TargetMode="External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82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3028680" y="1277640"/>
            <a:ext cx="6755040" cy="4482720"/>
          </a:xfrm>
          <a:prstGeom prst="rect">
            <a:avLst/>
          </a:prstGeom>
          <a:ln>
            <a:noFill/>
          </a:ln>
        </p:spPr>
      </p:pic>
      <p:sp>
        <p:nvSpPr>
          <p:cNvPr id="85" name="CustomShape 7"/>
          <p:cNvSpPr/>
          <p:nvPr/>
        </p:nvSpPr>
        <p:spPr>
          <a:xfrm>
            <a:off x="3017520" y="5943600"/>
            <a:ext cx="44802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David Martínez @FreeBSDFan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Metodos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2743200" y="1207080"/>
            <a:ext cx="7131600" cy="40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¿Cómo conseguir sitios infectados?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Sondas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HoneyPots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Malware Catcher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-77760" y="3300840"/>
            <a:ext cx="10410120" cy="213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Metodos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69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2743200" y="1207080"/>
            <a:ext cx="7131600" cy="40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¿Cómo conseguir sitios infectados?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Sondas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HoneyPots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Malware Catcher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-11520" y="1207080"/>
            <a:ext cx="10091520" cy="52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0436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PLAYING WITH EXPLOIT KITS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476640" y="614160"/>
            <a:ext cx="9241560" cy="557604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160" y="22320"/>
            <a:ext cx="10077840" cy="68072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36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PLAYING WITH EXPLOIT KITS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360" y="144000"/>
            <a:ext cx="10077840" cy="636192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36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PLAYING WITH EXPLOIT KITS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0" y="288000"/>
            <a:ext cx="10077840" cy="517320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0436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PLAYING WITH EXPLOIT KITS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25920" y="596520"/>
            <a:ext cx="9981720" cy="50896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3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24280" y="457200"/>
            <a:ext cx="9376560" cy="604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307080" y="81720"/>
            <a:ext cx="9659520" cy="641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8360" y="360"/>
            <a:ext cx="10037160" cy="548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About me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92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2971800" y="1252800"/>
            <a:ext cx="6674400" cy="35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Analista, Auditor y consultor en Innotec System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Ponente en Hack&amp;Beers y en FAQin Congress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Aprendiendo a seguir campañas de malware en mi tiempo libre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Procastinador extremo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Contacto: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twitter: @FreeBSDFan (perfil profesional)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@popetardo (mas personal, actualizo poco)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Telegram: @putopope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117720" y="241920"/>
            <a:ext cx="9789120" cy="432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8320680" cy="669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7680600" cy="655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230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-2880" y="1097280"/>
            <a:ext cx="11051640" cy="502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239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-3240" y="543240"/>
            <a:ext cx="10080000" cy="594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Conclusiones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248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2834640" y="989640"/>
            <a:ext cx="6903360" cy="44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ES RENTABLE COMETER ESTOS DELITOS:</a:t>
            </a:r>
            <a:endParaRPr b="0" lang="en-US" sz="28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MUCHA GANANCIA Y POCA INVERSIÓN.</a:t>
            </a:r>
            <a:endParaRPr b="0" lang="en-US" sz="28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RIESGO BAJO</a:t>
            </a:r>
            <a:endParaRPr b="0" lang="en-US" sz="28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MILES DE SERVIDORES SIN SEGURIDAD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USAR WINDOWS PARA NAVEGAR Y ABRIR SPAM Y CON INTERNET EXPLORER Y FLASH = RANSOMWARE.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RASPBERRY PI-HOLE O BLOQUEADORES DE PUBLICIDAD.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Umatrix, Ublock.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PRIVACY BADGER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Referencias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3038760" y="1252080"/>
            <a:ext cx="5830200" cy="50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twitter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@nao_sec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Malware-Traffic-Analysis.net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www.kahusecurity.com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malware.dontneedcoffee.com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malwarebreakdown.com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www.broadanalysis.com 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zerophagemalware.com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¿Preguntas?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266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3"/>
          <a:stretch/>
        </p:blipFill>
        <p:spPr>
          <a:xfrm>
            <a:off x="-3240" y="1188720"/>
            <a:ext cx="1008000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2834640" y="1212480"/>
            <a:ext cx="7245360" cy="55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Exploit Kit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identifica y aprovecha vulnerabilidades en sus visitantes. (wikipedia)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TDS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Traffic distribution system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Redirigen el tráfico según geo-localización, SO, navegador,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plugins,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dirección IP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...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BlackTDS,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KEITARO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TDS, SUTRA TDS, BOSS TDS...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10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2156760" y="199800"/>
            <a:ext cx="5981040" cy="693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19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2662200" y="1323360"/>
            <a:ext cx="7047000" cy="50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DDOS/BOTNETS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Denegación de servicio distribuido: las clásicas botnets de IRC de toda la vida + Rootkits en cámaras de vigilancia y routers de medio Internet. 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SPAM &amp; MALVERTISING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Spam®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y Publicidad Dañina: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BlackSEO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Adware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Troyanos y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Ransomware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Intro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28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2743200" y="1077120"/>
            <a:ext cx="6759000" cy="57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Campaign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 mismo grupo actúa de  forma identificable y su actividad perdura a lo largo del tiempo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C&amp;C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3200" spc="-1" strike="noStrike">
              <a:latin typeface="Arial"/>
            </a:endParaRPr>
          </a:p>
          <a:p>
            <a:pPr lvl="3" marL="864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Comando y control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El panel donde el cliente (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customer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) comprueba sus conversiones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visualiza estadísticas y realiza ajustes en sus campañas.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Materiales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37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2743200" y="1207080"/>
            <a:ext cx="7131600" cy="40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SITIOS INFECTADOS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ONLINERS (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BASH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SCRIPTS)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HTTPIE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Cliente http de línea de comandos con useragent de Internet Explorer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FREE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SOMETIMES-INFECTED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PROXYS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GREP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DE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EXPRESIONES REGULARES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ZGRAB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2160" y="640080"/>
            <a:ext cx="10077840" cy="544860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0" y="683028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0" y="6830280"/>
            <a:ext cx="58305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resultados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8280000" y="683028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408360" y="1769040"/>
            <a:ext cx="3237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0" y="6840000"/>
            <a:ext cx="10078200" cy="502200"/>
          </a:xfrm>
          <a:prstGeom prst="rect">
            <a:avLst/>
          </a:prstGeom>
          <a:solidFill>
            <a:srgbClr val="1c1c1c"/>
          </a:solidFill>
          <a:ln>
            <a:solidFill>
              <a:srgbClr val="1c1c1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"/>
          <p:cNvSpPr/>
          <p:nvPr/>
        </p:nvSpPr>
        <p:spPr>
          <a:xfrm>
            <a:off x="0" y="6840000"/>
            <a:ext cx="210996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Materiales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8280000" y="6840000"/>
            <a:ext cx="1798200" cy="4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66ff66"/>
                </a:solidFill>
                <a:latin typeface="Calibri"/>
                <a:ea typeface="DejaVu Sans"/>
              </a:rPr>
              <a:t>pax0r.com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0" y="4286160"/>
            <a:ext cx="2650680" cy="255312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7556400" y="5816880"/>
            <a:ext cx="2523600" cy="1022400"/>
          </a:xfrm>
          <a:prstGeom prst="rect">
            <a:avLst/>
          </a:prstGeom>
          <a:ln>
            <a:noFill/>
          </a:ln>
        </p:spPr>
      </p:pic>
      <p:sp>
        <p:nvSpPr>
          <p:cNvPr id="150" name="CustomShape 5"/>
          <p:cNvSpPr/>
          <p:nvPr/>
        </p:nvSpPr>
        <p:spPr>
          <a:xfrm>
            <a:off x="0" y="0"/>
            <a:ext cx="2650680" cy="42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6"/>
          <p:cNvSpPr/>
          <p:nvPr/>
        </p:nvSpPr>
        <p:spPr>
          <a:xfrm>
            <a:off x="530640" y="182880"/>
            <a:ext cx="9069840" cy="9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66ff66"/>
                </a:solidFill>
                <a:latin typeface="Calibri"/>
                <a:ea typeface="DejaVu Sans"/>
              </a:rPr>
              <a:t>Oneline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rs, malware &amp; Security Onion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2755800" y="1080360"/>
            <a:ext cx="6936120" cy="52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SITIOS INFECTADOS 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REGLAS IDS (EMERGING THREATS/PRO)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ACCESO A UNA VPN CON GEOLOCALIZACIÓN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SECURITY ONION LIBRE/FREE </a:t>
            </a:r>
            <a:r>
              <a:rPr b="0" lang="en-U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https://securityonion.net/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WINDOWS VM </a:t>
            </a:r>
            <a:r>
              <a:rPr b="0" lang="en-U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https://developer.microsoft.com/en-us/microsoft-edge/tools/vms/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Application>LibreOffice/6.1.0.3$Linux_X86_64 LibreOffice_project/10$Build-3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2017-03-22T23:07:14Z</dcterms:created>
  <dc:creator/>
  <dc:description/>
  <dc:language>es-ES</dc:language>
  <cp:lastModifiedBy/>
  <dcterms:modified xsi:type="dcterms:W3CDTF">2018-09-09T21:26:08Z</dcterms:modified>
  <cp:revision>42</cp:revision>
  <dc:subject/>
  <dc:title/>
</cp:coreProperties>
</file>